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83" r:id="rId2"/>
    <p:sldId id="485" r:id="rId3"/>
    <p:sldId id="484" r:id="rId4"/>
    <p:sldId id="48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5" autoAdjust="0"/>
    <p:restoredTop sz="94593"/>
  </p:normalViewPr>
  <p:slideViewPr>
    <p:cSldViewPr snapToGrid="0" snapToObjects="1">
      <p:cViewPr varScale="1">
        <p:scale>
          <a:sx n="133" d="100"/>
          <a:sy n="133" d="100"/>
        </p:scale>
        <p:origin x="192" y="4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AA0D57-ABFF-F842-9489-18243E50E8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CE3892-3B4D-9942-81D4-AD555B28B7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9144F-8812-A742-B880-5CC9A7EC4FAA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642C9F-AA49-B042-ACB2-77FF389501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79821-CE82-704E-B82C-D9679E6826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0D13A-DE82-8247-A2E7-9065B04A4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24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2C3DF-C11A-0E48-8145-6059CDCA145A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4B695-4959-034C-8CA3-867676861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1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anner&#10;&#10;AI-generated content may be incorrect.">
            <a:extLst>
              <a:ext uri="{FF2B5EF4-FFF2-40B4-BE49-F238E27FC236}">
                <a16:creationId xmlns:a16="http://schemas.microsoft.com/office/drawing/2014/main" id="{24617EDF-E346-2FF2-A322-628CF9A4B1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lines&#10;&#10;AI-generated content may be incorrect.">
            <a:extLst>
              <a:ext uri="{FF2B5EF4-FFF2-40B4-BE49-F238E27FC236}">
                <a16:creationId xmlns:a16="http://schemas.microsoft.com/office/drawing/2014/main" id="{BBC6FDE7-AFD8-2EAD-9F1F-D33CC027D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FF8F6F-CD57-4A4C-A46C-F178B7473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90733"/>
            <a:ext cx="8229600" cy="3394472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Wingdings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Wingdings" pitchFamily="2" charset="2"/>
              <a:buChar char="q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SzPct val="100000"/>
              <a:buFont typeface="Courier New" panose="02070309020205020404" pitchFamily="49" charset="0"/>
              <a:buChar char="o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SzPct val="100000"/>
              <a:buFont typeface="Lucida Grande"/>
              <a:buChar char="-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A0CC44-D3C5-4A46-ACF1-ADFBA933B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1484"/>
            <a:ext cx="5802972" cy="712236"/>
          </a:xfrm>
          <a:prstGeom prst="rect">
            <a:avLst/>
          </a:prstGeom>
        </p:spPr>
        <p:txBody>
          <a:bodyPr anchor="b"/>
          <a:lstStyle>
            <a:lvl1pPr algn="l"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797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A8466596-7480-2B4B-8FE1-4DEF74D9E377}"/>
              </a:ext>
            </a:extLst>
          </p:cNvPr>
          <p:cNvSpPr txBox="1">
            <a:spLocks/>
          </p:cNvSpPr>
          <p:nvPr/>
        </p:nvSpPr>
        <p:spPr>
          <a:xfrm>
            <a:off x="306271" y="1742694"/>
            <a:ext cx="8531457" cy="65833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7" name="Body">
            <a:extLst>
              <a:ext uri="{FF2B5EF4-FFF2-40B4-BE49-F238E27FC236}">
                <a16:creationId xmlns:a16="http://schemas.microsoft.com/office/drawing/2014/main" id="{D224545E-AD4F-6F46-AD29-A4D8E6D781B3}"/>
              </a:ext>
            </a:extLst>
          </p:cNvPr>
          <p:cNvSpPr txBox="1">
            <a:spLocks/>
          </p:cNvSpPr>
          <p:nvPr/>
        </p:nvSpPr>
        <p:spPr>
          <a:xfrm>
            <a:off x="306270" y="2264916"/>
            <a:ext cx="8531458" cy="65833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Lucida Grande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50000"/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50000"/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Speaker(s) FirstName, M.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LastName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Cred</a:t>
            </a:r>
          </a:p>
          <a:p>
            <a:pPr marL="0" indent="0">
              <a:buFont typeface="Wingdings" charset="2"/>
              <a:buNone/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InstitutionName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Location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D6E484-96CB-5C5A-034B-0FE7AF7C2CC9}"/>
              </a:ext>
            </a:extLst>
          </p:cNvPr>
          <p:cNvSpPr txBox="1"/>
          <p:nvPr/>
        </p:nvSpPr>
        <p:spPr>
          <a:xfrm>
            <a:off x="7601350" y="4408742"/>
            <a:ext cx="1236378" cy="406948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3866" tIns="33866" rIns="33866" bIns="33866" numCol="1" spcCol="38100" rtlCol="0" anchor="ctr">
            <a:spAutoFit/>
          </a:bodyPr>
          <a:lstStyle/>
          <a:p>
            <a:pPr marL="0" marR="0" indent="0" algn="ctr" defTabSz="5503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spc="0" normalizeH="0" baseline="0" dirty="0">
                <a:ln>
                  <a:noFill/>
                </a:ln>
                <a:solidFill>
                  <a:srgbClr val="D8117D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Institution Logo, if desired</a:t>
            </a:r>
          </a:p>
        </p:txBody>
      </p:sp>
    </p:spTree>
    <p:extLst>
      <p:ext uri="{BB962C8B-B14F-4D97-AF65-F5344CB8AC3E}">
        <p14:creationId xmlns:p14="http://schemas.microsoft.com/office/powerpoint/2010/main" val="276209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AFBCB52-C7FC-B448-AA54-8A3BF036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979" y="228600"/>
            <a:ext cx="6295912" cy="499016"/>
          </a:xfrm>
        </p:spPr>
        <p:txBody>
          <a:bodyPr anchor="t" anchorCtr="0"/>
          <a:lstStyle/>
          <a:p>
            <a:r>
              <a:rPr lang="en-US" b="1" dirty="0"/>
              <a:t>Disclosure Information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BFC25EC-DE4B-0348-981E-8E232BF57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14413"/>
            <a:ext cx="8229600" cy="37030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Speaker Name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I have the following relevant financial relationships to disclose: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Employee of: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Consultant for: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Speaker’s Bureau for: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Grant/Research support from: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Stockholder in: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Honoraria from: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- and -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My additional financial relationship disclosures are: </a:t>
            </a:r>
          </a:p>
          <a:p>
            <a:pPr marL="0" indent="0">
              <a:spcBef>
                <a:spcPts val="300"/>
              </a:spcBef>
              <a:buNone/>
            </a:pPr>
            <a:endParaRPr lang="en-US" sz="1200" dirty="0"/>
          </a:p>
          <a:p>
            <a:pPr marL="0" indent="0">
              <a:spcBef>
                <a:spcPts val="300"/>
              </a:spcBef>
              <a:buNone/>
            </a:pPr>
            <a:endParaRPr lang="en-US" sz="1200" dirty="0"/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- or -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I have no financial relationships to disclose.</a:t>
            </a:r>
          </a:p>
          <a:p>
            <a:pPr marL="0" indent="0">
              <a:spcBef>
                <a:spcPts val="300"/>
              </a:spcBef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3396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078F72-3078-8B4D-8827-26391B530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en-US" dirty="0"/>
              <a:t>Click to add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01C17D-A5EA-244B-A1BC-150292E2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9171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51A8DE-E3D4-3C41-B24B-29DCF0D7E702}"/>
              </a:ext>
            </a:extLst>
          </p:cNvPr>
          <p:cNvSpPr txBox="1"/>
          <p:nvPr/>
        </p:nvSpPr>
        <p:spPr>
          <a:xfrm>
            <a:off x="26127" y="4824683"/>
            <a:ext cx="1309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DO NOT POST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81B8F0-708B-E74B-ADD9-F504346350DA}"/>
              </a:ext>
            </a:extLst>
          </p:cNvPr>
          <p:cNvSpPr txBox="1"/>
          <p:nvPr/>
        </p:nvSpPr>
        <p:spPr>
          <a:xfrm>
            <a:off x="7956667" y="4804800"/>
            <a:ext cx="1309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DO NOT POST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6E137E87-13DC-EC09-F8EA-1506BC82D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90733"/>
            <a:ext cx="8229600" cy="3394472"/>
          </a:xfrm>
        </p:spPr>
        <p:txBody>
          <a:bodyPr/>
          <a:lstStyle/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en-US" dirty="0"/>
              <a:t>Click to add text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187A94D6-67D7-8787-155B-EA2010963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1484"/>
            <a:ext cx="5802972" cy="712236"/>
          </a:xfrm>
        </p:spPr>
        <p:txBody>
          <a:bodyPr/>
          <a:lstStyle/>
          <a:p>
            <a:r>
              <a:rPr lang="en-US" b="1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4739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106</Words>
  <Application>Microsoft Macintosh PowerPoint</Application>
  <PresentationFormat>On-screen Show (16:9)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Helvetica Neue</vt:lpstr>
      <vt:lpstr>Lucida Grande</vt:lpstr>
      <vt:lpstr>Wingdings</vt:lpstr>
      <vt:lpstr>Office Theme</vt:lpstr>
      <vt:lpstr>PowerPoint Presentation</vt:lpstr>
      <vt:lpstr>Disclosure Information</vt:lpstr>
      <vt:lpstr>Click to add Title</vt:lpstr>
      <vt:lpstr>Click to add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McCullough, John</dc:creator>
  <cp:lastModifiedBy>Juestrich, Christine</cp:lastModifiedBy>
  <cp:revision>107</cp:revision>
  <dcterms:created xsi:type="dcterms:W3CDTF">2020-08-11T13:58:13Z</dcterms:created>
  <dcterms:modified xsi:type="dcterms:W3CDTF">2025-10-13T16:22:24Z</dcterms:modified>
</cp:coreProperties>
</file>